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1108"/>
    <a:srgbClr val="8A1D0D"/>
    <a:srgbClr val="F5D3CF"/>
    <a:srgbClr val="F1BEB9"/>
    <a:srgbClr val="D63C2B"/>
    <a:srgbClr val="00436C"/>
    <a:srgbClr val="004E7E"/>
    <a:srgbClr val="006FB3"/>
    <a:srgbClr val="C9EDF7"/>
    <a:srgbClr val="35BB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" y="0"/>
            <a:ext cx="7561264" cy="10693400"/>
          </a:xfrm>
          <a:prstGeom prst="rect">
            <a:avLst/>
          </a:prstGeom>
          <a:gradFill flip="none" rotWithShape="1">
            <a:gsLst>
              <a:gs pos="0">
                <a:srgbClr val="D63C2B"/>
              </a:gs>
              <a:gs pos="100000">
                <a:srgbClr val="8A1D0D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17" name="TextBox 16"/>
          <p:cNvSpPr txBox="1"/>
          <p:nvPr/>
        </p:nvSpPr>
        <p:spPr>
          <a:xfrm>
            <a:off x="286799" y="497756"/>
            <a:ext cx="697993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800" b="1" dirty="0">
                <a:solidFill>
                  <a:srgbClr val="F5D3CF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Ваш</a:t>
            </a:r>
            <a:r>
              <a:rPr lang="ru-RU" sz="6800" b="1" i="1" dirty="0">
                <a:solidFill>
                  <a:srgbClr val="F5D3CF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 </a:t>
            </a:r>
            <a:r>
              <a:rPr lang="ru-RU" sz="6800" b="1" i="1" dirty="0">
                <a:solidFill>
                  <a:schemeClr val="bg1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«заголовок»</a:t>
            </a:r>
            <a:endParaRPr lang="ru-RU" sz="6800" b="1" dirty="0">
              <a:solidFill>
                <a:schemeClr val="bg1"/>
              </a:solidFill>
              <a:effectLst>
                <a:innerShdw blurRad="63500" dist="38100" dir="16200000">
                  <a:prstClr val="black">
                    <a:alpha val="47000"/>
                  </a:prstClr>
                </a:inn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2049" y="1500203"/>
            <a:ext cx="3394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chemeClr val="bg1"/>
                </a:solidFill>
              </a:rPr>
              <a:t>захватывающее предложение по организации игры «Мафия» для </a:t>
            </a:r>
            <a:r>
              <a:rPr lang="ru-RU" sz="1800" i="1" dirty="0" err="1">
                <a:solidFill>
                  <a:schemeClr val="bg1"/>
                </a:solidFill>
              </a:rPr>
              <a:t>event</a:t>
            </a:r>
            <a:r>
              <a:rPr lang="ru-RU" sz="1800" i="1" dirty="0">
                <a:solidFill>
                  <a:schemeClr val="bg1"/>
                </a:solidFill>
              </a:rPr>
              <a:t>-агентств</a:t>
            </a:r>
            <a:endParaRPr lang="ru-RU" sz="18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0241" y="9220830"/>
            <a:ext cx="2641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541108"/>
                </a:solidFill>
              </a:rPr>
              <a:t>наши клиенты:</a:t>
            </a:r>
            <a:endParaRPr lang="ru-RU" sz="2400" b="1" i="1" dirty="0">
              <a:solidFill>
                <a:srgbClr val="541108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56650" y="9495730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rgbClr val="E9F0BE"/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rgbClr val="E9F0BE"/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rgbClr val="E9F0BE"/>
                </a:solidFill>
              </a:rPr>
              <a:t>сайт:</a:t>
            </a:r>
            <a:endParaRPr lang="ru-RU" sz="1400" i="1" dirty="0">
              <a:solidFill>
                <a:srgbClr val="E9F0BE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50936" y="9495730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www.kit5.ru</a:t>
            </a:r>
            <a:endParaRPr lang="ru-RU" sz="1400" i="1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105" y="9637836"/>
            <a:ext cx="3137471" cy="5334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0000">
            <a:off x="1244212" y="2316910"/>
            <a:ext cx="7814834" cy="5543857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23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29</Words>
  <Application>Microsoft Office PowerPoint</Application>
  <PresentationFormat>Произвольный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24</cp:revision>
  <dcterms:created xsi:type="dcterms:W3CDTF">2011-06-17T23:30:18Z</dcterms:created>
  <dcterms:modified xsi:type="dcterms:W3CDTF">2011-06-20T22:06:19Z</dcterms:modified>
</cp:coreProperties>
</file>